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autoCompressPictures="0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62" r:id="rId5"/>
    <p:sldId id="278" r:id="rId6"/>
    <p:sldId id="263" r:id="rId7"/>
    <p:sldId id="264" r:id="rId8"/>
    <p:sldId id="259" r:id="rId9"/>
    <p:sldId id="265" r:id="rId10"/>
    <p:sldId id="266" r:id="rId11"/>
    <p:sldId id="279" r:id="rId12"/>
    <p:sldId id="267" r:id="rId13"/>
    <p:sldId id="269" r:id="rId14"/>
    <p:sldId id="270" r:id="rId15"/>
    <p:sldId id="280" r:id="rId16"/>
    <p:sldId id="271" r:id="rId17"/>
    <p:sldId id="273" r:id="rId18"/>
    <p:sldId id="274" r:id="rId19"/>
    <p:sldId id="275" r:id="rId20"/>
    <p:sldId id="277" r:id="rId21"/>
    <p:sldId id="276" r:id="rId22"/>
    <p:sldId id="281" r:id="rId23"/>
  </p:sldIdLst>
  <p:sldSz cx="12192000" cy="6858000"/>
  <p:notesSz cx="6858000" cy="9144000"/>
  <p:defaultTextStyle>
    <a:defPPr algn="r" rtl="1">
      <a:defRPr lang="he-il"/>
    </a:defPPr>
    <a:lvl1pPr marL="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5A753F-40E9-4E44-AB60-CB2E7DE3D71E}" v="70" dt="2022-05-24T21:10:47.2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971" autoAdjust="0"/>
    <p:restoredTop sz="94660"/>
  </p:normalViewPr>
  <p:slideViewPr>
    <p:cSldViewPr snapToGrid="0">
      <p:cViewPr varScale="1">
        <p:scale>
          <a:sx n="67" d="100"/>
          <a:sy n="67" d="100"/>
        </p:scale>
        <p:origin x="102" y="4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52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o berni" userId="89aeae137ffe39ba" providerId="LiveId" clId="{985A753F-40E9-4E44-AB60-CB2E7DE3D71E}"/>
    <pc:docChg chg="undo custSel addSld modSld sldOrd">
      <pc:chgData name="lio berni" userId="89aeae137ffe39ba" providerId="LiveId" clId="{985A753F-40E9-4E44-AB60-CB2E7DE3D71E}" dt="2022-05-25T07:38:33.142" v="674"/>
      <pc:docMkLst>
        <pc:docMk/>
      </pc:docMkLst>
      <pc:sldChg chg="addSp delSp modSp mod setBg">
        <pc:chgData name="lio berni" userId="89aeae137ffe39ba" providerId="LiveId" clId="{985A753F-40E9-4E44-AB60-CB2E7DE3D71E}" dt="2022-05-24T13:34:22.766" v="386" actId="1076"/>
        <pc:sldMkLst>
          <pc:docMk/>
          <pc:sldMk cId="3897948653" sldId="259"/>
        </pc:sldMkLst>
        <pc:spChg chg="mod">
          <ac:chgData name="lio berni" userId="89aeae137ffe39ba" providerId="LiveId" clId="{985A753F-40E9-4E44-AB60-CB2E7DE3D71E}" dt="2022-05-24T13:33:44.344" v="383" actId="1076"/>
          <ac:spMkLst>
            <pc:docMk/>
            <pc:sldMk cId="3897948653" sldId="259"/>
            <ac:spMk id="2" creationId="{A0150EC9-7E7D-4648-AC38-2A7BCBFB2EF6}"/>
          </ac:spMkLst>
        </pc:spChg>
        <pc:spChg chg="add del mod">
          <ac:chgData name="lio berni" userId="89aeae137ffe39ba" providerId="LiveId" clId="{985A753F-40E9-4E44-AB60-CB2E7DE3D71E}" dt="2022-05-23T16:59:51.538" v="284" actId="21"/>
          <ac:spMkLst>
            <pc:docMk/>
            <pc:sldMk cId="3897948653" sldId="259"/>
            <ac:spMk id="3" creationId="{876F95CE-9500-3A60-C193-9D09B7EEB797}"/>
          </ac:spMkLst>
        </pc:spChg>
        <pc:spChg chg="add mod">
          <ac:chgData name="lio berni" userId="89aeae137ffe39ba" providerId="LiveId" clId="{985A753F-40E9-4E44-AB60-CB2E7DE3D71E}" dt="2022-05-24T13:31:56.773" v="352" actId="947"/>
          <ac:spMkLst>
            <pc:docMk/>
            <pc:sldMk cId="3897948653" sldId="259"/>
            <ac:spMk id="8" creationId="{4E0C1E9D-C977-460D-3092-8F81F222E4A3}"/>
          </ac:spMkLst>
        </pc:spChg>
        <pc:spChg chg="add mod">
          <ac:chgData name="lio berni" userId="89aeae137ffe39ba" providerId="LiveId" clId="{985A753F-40E9-4E44-AB60-CB2E7DE3D71E}" dt="2022-05-24T13:34:22.766" v="386" actId="1076"/>
          <ac:spMkLst>
            <pc:docMk/>
            <pc:sldMk cId="3897948653" sldId="259"/>
            <ac:spMk id="10" creationId="{74042A20-7A85-A53E-C05A-79B1F511E9FC}"/>
          </ac:spMkLst>
        </pc:spChg>
        <pc:graphicFrameChg chg="del mod">
          <ac:chgData name="lio berni" userId="89aeae137ffe39ba" providerId="LiveId" clId="{985A753F-40E9-4E44-AB60-CB2E7DE3D71E}" dt="2022-05-23T17:10:14.464" v="300" actId="21"/>
          <ac:graphicFrameMkLst>
            <pc:docMk/>
            <pc:sldMk cId="3897948653" sldId="259"/>
            <ac:graphicFrameMk id="22" creationId="{6BF0F168-BD28-497A-AC13-24AB8C638291}"/>
          </ac:graphicFrameMkLst>
        </pc:graphicFrameChg>
        <pc:picChg chg="add del mod">
          <ac:chgData name="lio berni" userId="89aeae137ffe39ba" providerId="LiveId" clId="{985A753F-40E9-4E44-AB60-CB2E7DE3D71E}" dt="2022-05-23T17:13:48.684" v="310" actId="21"/>
          <ac:picMkLst>
            <pc:docMk/>
            <pc:sldMk cId="3897948653" sldId="259"/>
            <ac:picMk id="5" creationId="{1D699320-CC30-EB84-2E23-1E1A9ECCCD89}"/>
          </ac:picMkLst>
        </pc:picChg>
        <pc:picChg chg="add mod">
          <ac:chgData name="lio berni" userId="89aeae137ffe39ba" providerId="LiveId" clId="{985A753F-40E9-4E44-AB60-CB2E7DE3D71E}" dt="2022-05-24T13:29:00.636" v="333" actId="14100"/>
          <ac:picMkLst>
            <pc:docMk/>
            <pc:sldMk cId="3897948653" sldId="259"/>
            <ac:picMk id="7" creationId="{05F6CAAF-B1CF-A009-EEE4-6762BD420DEC}"/>
          </ac:picMkLst>
        </pc:picChg>
      </pc:sldChg>
      <pc:sldChg chg="modSp mod">
        <pc:chgData name="lio berni" userId="89aeae137ffe39ba" providerId="LiveId" clId="{985A753F-40E9-4E44-AB60-CB2E7DE3D71E}" dt="2022-05-23T16:14:02.191" v="21" actId="1076"/>
        <pc:sldMkLst>
          <pc:docMk/>
          <pc:sldMk cId="3098341029" sldId="262"/>
        </pc:sldMkLst>
        <pc:spChg chg="mod">
          <ac:chgData name="lio berni" userId="89aeae137ffe39ba" providerId="LiveId" clId="{985A753F-40E9-4E44-AB60-CB2E7DE3D71E}" dt="2022-05-23T16:13:17.739" v="17" actId="114"/>
          <ac:spMkLst>
            <pc:docMk/>
            <pc:sldMk cId="3098341029" sldId="262"/>
            <ac:spMk id="2" creationId="{7D2DBA70-3C88-4960-B0D4-84FCD42B19DB}"/>
          </ac:spMkLst>
        </pc:spChg>
        <pc:spChg chg="mod">
          <ac:chgData name="lio berni" userId="89aeae137ffe39ba" providerId="LiveId" clId="{985A753F-40E9-4E44-AB60-CB2E7DE3D71E}" dt="2022-05-23T16:14:02.191" v="21" actId="1076"/>
          <ac:spMkLst>
            <pc:docMk/>
            <pc:sldMk cId="3098341029" sldId="262"/>
            <ac:spMk id="3" creationId="{1B3254AA-54D7-42C3-86C1-E80F6DF9CA03}"/>
          </ac:spMkLst>
        </pc:spChg>
        <pc:picChg chg="mod">
          <ac:chgData name="lio berni" userId="89aeae137ffe39ba" providerId="LiveId" clId="{985A753F-40E9-4E44-AB60-CB2E7DE3D71E}" dt="2022-05-23T16:11:40.710" v="3" actId="14100"/>
          <ac:picMkLst>
            <pc:docMk/>
            <pc:sldMk cId="3098341029" sldId="262"/>
            <ac:picMk id="37" creationId="{1A3477DC-B338-4F74-BC24-AFDF096E5A7F}"/>
          </ac:picMkLst>
        </pc:picChg>
      </pc:sldChg>
      <pc:sldChg chg="addSp modSp mod ord modClrScheme chgLayout">
        <pc:chgData name="lio berni" userId="89aeae137ffe39ba" providerId="LiveId" clId="{985A753F-40E9-4E44-AB60-CB2E7DE3D71E}" dt="2022-05-24T21:35:02.084" v="672"/>
        <pc:sldMkLst>
          <pc:docMk/>
          <pc:sldMk cId="1920439910" sldId="263"/>
        </pc:sldMkLst>
        <pc:spChg chg="mod">
          <ac:chgData name="lio berni" userId="89aeae137ffe39ba" providerId="LiveId" clId="{985A753F-40E9-4E44-AB60-CB2E7DE3D71E}" dt="2022-05-23T16:34:36.638" v="136" actId="1076"/>
          <ac:spMkLst>
            <pc:docMk/>
            <pc:sldMk cId="1920439910" sldId="263"/>
            <ac:spMk id="2" creationId="{2E91C4C2-572B-B797-D217-44D9BFA0FAC3}"/>
          </ac:spMkLst>
        </pc:spChg>
        <pc:spChg chg="mod ord">
          <ac:chgData name="lio berni" userId="89aeae137ffe39ba" providerId="LiveId" clId="{985A753F-40E9-4E44-AB60-CB2E7DE3D71E}" dt="2022-05-23T16:34:40.336" v="137" actId="113"/>
          <ac:spMkLst>
            <pc:docMk/>
            <pc:sldMk cId="1920439910" sldId="263"/>
            <ac:spMk id="3" creationId="{CFF99FF0-831E-109C-B30F-08D1BCA997AD}"/>
          </ac:spMkLst>
        </pc:spChg>
        <pc:picChg chg="add mod">
          <ac:chgData name="lio berni" userId="89aeae137ffe39ba" providerId="LiveId" clId="{985A753F-40E9-4E44-AB60-CB2E7DE3D71E}" dt="2022-05-23T16:40:22.683" v="141"/>
          <ac:picMkLst>
            <pc:docMk/>
            <pc:sldMk cId="1920439910" sldId="263"/>
            <ac:picMk id="5" creationId="{82519163-D4D0-2FC8-9ADB-EAC531BDE41F}"/>
          </ac:picMkLst>
        </pc:picChg>
      </pc:sldChg>
      <pc:sldChg chg="addSp delSp modSp new mod ord setBg">
        <pc:chgData name="lio berni" userId="89aeae137ffe39ba" providerId="LiveId" clId="{985A753F-40E9-4E44-AB60-CB2E7DE3D71E}" dt="2022-05-24T13:28:29.689" v="325" actId="14100"/>
        <pc:sldMkLst>
          <pc:docMk/>
          <pc:sldMk cId="1765197437" sldId="264"/>
        </pc:sldMkLst>
        <pc:spChg chg="mod">
          <ac:chgData name="lio berni" userId="89aeae137ffe39ba" providerId="LiveId" clId="{985A753F-40E9-4E44-AB60-CB2E7DE3D71E}" dt="2022-05-23T16:54:39.397" v="223" actId="1076"/>
          <ac:spMkLst>
            <pc:docMk/>
            <pc:sldMk cId="1765197437" sldId="264"/>
            <ac:spMk id="2" creationId="{6EA1C327-2E3A-66E1-65DA-68517C009299}"/>
          </ac:spMkLst>
        </pc:spChg>
        <pc:spChg chg="del mod">
          <ac:chgData name="lio berni" userId="89aeae137ffe39ba" providerId="LiveId" clId="{985A753F-40E9-4E44-AB60-CB2E7DE3D71E}" dt="2022-05-23T16:55:18.257" v="227" actId="21"/>
          <ac:spMkLst>
            <pc:docMk/>
            <pc:sldMk cId="1765197437" sldId="264"/>
            <ac:spMk id="3" creationId="{D951C000-8664-ED0E-8FE2-3855D64FD88D}"/>
          </ac:spMkLst>
        </pc:spChg>
        <pc:spChg chg="add mod">
          <ac:chgData name="lio berni" userId="89aeae137ffe39ba" providerId="LiveId" clId="{985A753F-40E9-4E44-AB60-CB2E7DE3D71E}" dt="2022-05-23T16:55:26.952" v="229" actId="1076"/>
          <ac:spMkLst>
            <pc:docMk/>
            <pc:sldMk cId="1765197437" sldId="264"/>
            <ac:spMk id="6" creationId="{DCE4711B-B325-626F-7406-53F4A52D9A23}"/>
          </ac:spMkLst>
        </pc:spChg>
        <pc:picChg chg="add mod">
          <ac:chgData name="lio berni" userId="89aeae137ffe39ba" providerId="LiveId" clId="{985A753F-40E9-4E44-AB60-CB2E7DE3D71E}" dt="2022-05-24T13:28:29.689" v="325" actId="14100"/>
          <ac:picMkLst>
            <pc:docMk/>
            <pc:sldMk cId="1765197437" sldId="264"/>
            <ac:picMk id="5" creationId="{1D3D6525-E27B-9744-F12C-3EA00A98241B}"/>
          </ac:picMkLst>
        </pc:picChg>
      </pc:sldChg>
      <pc:sldChg chg="addSp delSp modSp new mod ord">
        <pc:chgData name="lio berni" userId="89aeae137ffe39ba" providerId="LiveId" clId="{985A753F-40E9-4E44-AB60-CB2E7DE3D71E}" dt="2022-05-25T07:38:33.142" v="674"/>
        <pc:sldMkLst>
          <pc:docMk/>
          <pc:sldMk cId="4017567212" sldId="265"/>
        </pc:sldMkLst>
        <pc:spChg chg="mod">
          <ac:chgData name="lio berni" userId="89aeae137ffe39ba" providerId="LiveId" clId="{985A753F-40E9-4E44-AB60-CB2E7DE3D71E}" dt="2022-05-24T13:37:24.206" v="394" actId="115"/>
          <ac:spMkLst>
            <pc:docMk/>
            <pc:sldMk cId="4017567212" sldId="265"/>
            <ac:spMk id="2" creationId="{BB5FAC20-85EA-4EAB-1471-0C0BE2EEA859}"/>
          </ac:spMkLst>
        </pc:spChg>
        <pc:spChg chg="del mod">
          <ac:chgData name="lio berni" userId="89aeae137ffe39ba" providerId="LiveId" clId="{985A753F-40E9-4E44-AB60-CB2E7DE3D71E}" dt="2022-05-24T13:40:45.974" v="432" actId="21"/>
          <ac:spMkLst>
            <pc:docMk/>
            <pc:sldMk cId="4017567212" sldId="265"/>
            <ac:spMk id="3" creationId="{8033E1EB-75E2-18D7-EDC9-C16DC6A4A857}"/>
          </ac:spMkLst>
        </pc:spChg>
        <pc:spChg chg="add mod">
          <ac:chgData name="lio berni" userId="89aeae137ffe39ba" providerId="LiveId" clId="{985A753F-40E9-4E44-AB60-CB2E7DE3D71E}" dt="2022-05-24T21:07:57.876" v="548" actId="1076"/>
          <ac:spMkLst>
            <pc:docMk/>
            <pc:sldMk cId="4017567212" sldId="265"/>
            <ac:spMk id="4" creationId="{8BB140A0-91E0-35B9-0B98-1FB3E3C9FDAB}"/>
          </ac:spMkLst>
        </pc:spChg>
        <pc:spChg chg="add del mod">
          <ac:chgData name="lio berni" userId="89aeae137ffe39ba" providerId="LiveId" clId="{985A753F-40E9-4E44-AB60-CB2E7DE3D71E}" dt="2022-05-24T13:42:50.875" v="457"/>
          <ac:spMkLst>
            <pc:docMk/>
            <pc:sldMk cId="4017567212" sldId="265"/>
            <ac:spMk id="9" creationId="{D5163B71-AF74-1A7C-9B98-766163D87479}"/>
          </ac:spMkLst>
        </pc:spChg>
        <pc:spChg chg="add mod">
          <ac:chgData name="lio berni" userId="89aeae137ffe39ba" providerId="LiveId" clId="{985A753F-40E9-4E44-AB60-CB2E7DE3D71E}" dt="2022-05-24T13:45:04.116" v="500" actId="313"/>
          <ac:spMkLst>
            <pc:docMk/>
            <pc:sldMk cId="4017567212" sldId="265"/>
            <ac:spMk id="10" creationId="{5E2E6C35-4F16-E018-9DD0-C2B4E5EF120D}"/>
          </ac:spMkLst>
        </pc:spChg>
        <pc:spChg chg="add mod">
          <ac:chgData name="lio berni" userId="89aeae137ffe39ba" providerId="LiveId" clId="{985A753F-40E9-4E44-AB60-CB2E7DE3D71E}" dt="2022-05-24T21:07:46.983" v="547" actId="208"/>
          <ac:spMkLst>
            <pc:docMk/>
            <pc:sldMk cId="4017567212" sldId="265"/>
            <ac:spMk id="13" creationId="{34D3F229-5D6F-6472-CACC-5CFF8244A1F6}"/>
          </ac:spMkLst>
        </pc:spChg>
        <pc:picChg chg="add mod">
          <ac:chgData name="lio berni" userId="89aeae137ffe39ba" providerId="LiveId" clId="{985A753F-40E9-4E44-AB60-CB2E7DE3D71E}" dt="2022-05-24T21:07:27.458" v="543" actId="1076"/>
          <ac:picMkLst>
            <pc:docMk/>
            <pc:sldMk cId="4017567212" sldId="265"/>
            <ac:picMk id="6" creationId="{48B9BAFE-92E1-B667-34DA-C50F5E09CF2F}"/>
          </ac:picMkLst>
        </pc:picChg>
        <pc:picChg chg="add del mod">
          <ac:chgData name="lio berni" userId="89aeae137ffe39ba" providerId="LiveId" clId="{985A753F-40E9-4E44-AB60-CB2E7DE3D71E}" dt="2022-05-24T13:42:50.875" v="455" actId="21"/>
          <ac:picMkLst>
            <pc:docMk/>
            <pc:sldMk cId="4017567212" sldId="265"/>
            <ac:picMk id="8" creationId="{CD17235F-8AEB-FA57-C284-BC037B702A73}"/>
          </ac:picMkLst>
        </pc:picChg>
        <pc:picChg chg="add del mod">
          <ac:chgData name="lio berni" userId="89aeae137ffe39ba" providerId="LiveId" clId="{985A753F-40E9-4E44-AB60-CB2E7DE3D71E}" dt="2022-05-24T13:43:37.670" v="481" actId="21"/>
          <ac:picMkLst>
            <pc:docMk/>
            <pc:sldMk cId="4017567212" sldId="265"/>
            <ac:picMk id="11" creationId="{00C50177-E031-0DBF-2AEB-C1E14AE97578}"/>
          </ac:picMkLst>
        </pc:picChg>
        <pc:picChg chg="add mod ord">
          <ac:chgData name="lio berni" userId="89aeae137ffe39ba" providerId="LiveId" clId="{985A753F-40E9-4E44-AB60-CB2E7DE3D71E}" dt="2022-05-24T13:45:11.123" v="502" actId="14100"/>
          <ac:picMkLst>
            <pc:docMk/>
            <pc:sldMk cId="4017567212" sldId="265"/>
            <ac:picMk id="12" creationId="{222C90A6-31AF-DFAD-2ED5-A64A05DFC4F7}"/>
          </ac:picMkLst>
        </pc:picChg>
      </pc:sldChg>
      <pc:sldChg chg="addSp delSp modSp mod">
        <pc:chgData name="lio berni" userId="89aeae137ffe39ba" providerId="LiveId" clId="{985A753F-40E9-4E44-AB60-CB2E7DE3D71E}" dt="2022-05-24T21:34:03.364" v="670" actId="1076"/>
        <pc:sldMkLst>
          <pc:docMk/>
          <pc:sldMk cId="4101145880" sldId="266"/>
        </pc:sldMkLst>
        <pc:spChg chg="mod">
          <ac:chgData name="lio berni" userId="89aeae137ffe39ba" providerId="LiveId" clId="{985A753F-40E9-4E44-AB60-CB2E7DE3D71E}" dt="2022-05-24T13:46:35.289" v="506" actId="207"/>
          <ac:spMkLst>
            <pc:docMk/>
            <pc:sldMk cId="4101145880" sldId="266"/>
            <ac:spMk id="2" creationId="{BB5FAC20-85EA-4EAB-1471-0C0BE2EEA859}"/>
          </ac:spMkLst>
        </pc:spChg>
        <pc:spChg chg="mod">
          <ac:chgData name="lio berni" userId="89aeae137ffe39ba" providerId="LiveId" clId="{985A753F-40E9-4E44-AB60-CB2E7DE3D71E}" dt="2022-05-24T21:34:03.364" v="670" actId="1076"/>
          <ac:spMkLst>
            <pc:docMk/>
            <pc:sldMk cId="4101145880" sldId="266"/>
            <ac:spMk id="4" creationId="{8BB140A0-91E0-35B9-0B98-1FB3E3C9FDAB}"/>
          </ac:spMkLst>
        </pc:spChg>
        <pc:spChg chg="add mod">
          <ac:chgData name="lio berni" userId="89aeae137ffe39ba" providerId="LiveId" clId="{985A753F-40E9-4E44-AB60-CB2E7DE3D71E}" dt="2022-05-24T21:28:25.603" v="636" actId="1076"/>
          <ac:spMkLst>
            <pc:docMk/>
            <pc:sldMk cId="4101145880" sldId="266"/>
            <ac:spMk id="7" creationId="{56C2659F-72E8-6563-0671-43E74B61B48B}"/>
          </ac:spMkLst>
        </pc:spChg>
        <pc:spChg chg="del">
          <ac:chgData name="lio berni" userId="89aeae137ffe39ba" providerId="LiveId" clId="{985A753F-40E9-4E44-AB60-CB2E7DE3D71E}" dt="2022-05-24T13:47:02.246" v="525" actId="21"/>
          <ac:spMkLst>
            <pc:docMk/>
            <pc:sldMk cId="4101145880" sldId="266"/>
            <ac:spMk id="10" creationId="{5E2E6C35-4F16-E018-9DD0-C2B4E5EF120D}"/>
          </ac:spMkLst>
        </pc:spChg>
        <pc:spChg chg="add mod">
          <ac:chgData name="lio berni" userId="89aeae137ffe39ba" providerId="LiveId" clId="{985A753F-40E9-4E44-AB60-CB2E7DE3D71E}" dt="2022-05-24T21:28:21.899" v="635" actId="1076"/>
          <ac:spMkLst>
            <pc:docMk/>
            <pc:sldMk cId="4101145880" sldId="266"/>
            <ac:spMk id="11" creationId="{5B9773CF-9506-60AD-C8F5-E79D38762442}"/>
          </ac:spMkLst>
        </pc:spChg>
        <pc:picChg chg="add mod">
          <ac:chgData name="lio berni" userId="89aeae137ffe39ba" providerId="LiveId" clId="{985A753F-40E9-4E44-AB60-CB2E7DE3D71E}" dt="2022-05-24T13:47:43.188" v="537" actId="1076"/>
          <ac:picMkLst>
            <pc:docMk/>
            <pc:sldMk cId="4101145880" sldId="266"/>
            <ac:picMk id="5" creationId="{692D9F86-5253-0108-2BEE-4896FA9F3FCA}"/>
          </ac:picMkLst>
        </pc:picChg>
        <pc:picChg chg="del">
          <ac:chgData name="lio berni" userId="89aeae137ffe39ba" providerId="LiveId" clId="{985A753F-40E9-4E44-AB60-CB2E7DE3D71E}" dt="2022-05-24T13:47:07.087" v="527" actId="21"/>
          <ac:picMkLst>
            <pc:docMk/>
            <pc:sldMk cId="4101145880" sldId="266"/>
            <ac:picMk id="6" creationId="{48B9BAFE-92E1-B667-34DA-C50F5E09CF2F}"/>
          </ac:picMkLst>
        </pc:picChg>
        <pc:picChg chg="add mod">
          <ac:chgData name="lio berni" userId="89aeae137ffe39ba" providerId="LiveId" clId="{985A753F-40E9-4E44-AB60-CB2E7DE3D71E}" dt="2022-05-24T21:18:15.896" v="596" actId="1076"/>
          <ac:picMkLst>
            <pc:docMk/>
            <pc:sldMk cId="4101145880" sldId="266"/>
            <ac:picMk id="9" creationId="{CCE224C8-3537-ABB9-6703-207EA0602868}"/>
          </ac:picMkLst>
        </pc:picChg>
        <pc:picChg chg="del">
          <ac:chgData name="lio berni" userId="89aeae137ffe39ba" providerId="LiveId" clId="{985A753F-40E9-4E44-AB60-CB2E7DE3D71E}" dt="2022-05-24T13:47:04.133" v="526" actId="21"/>
          <ac:picMkLst>
            <pc:docMk/>
            <pc:sldMk cId="4101145880" sldId="266"/>
            <ac:picMk id="12" creationId="{222C90A6-31AF-DFAD-2ED5-A64A05DFC4F7}"/>
          </ac:picMkLst>
        </pc:picChg>
        <pc:picChg chg="add mod">
          <ac:chgData name="lio berni" userId="89aeae137ffe39ba" providerId="LiveId" clId="{985A753F-40E9-4E44-AB60-CB2E7DE3D71E}" dt="2022-05-24T21:28:21.023" v="634" actId="1076"/>
          <ac:picMkLst>
            <pc:docMk/>
            <pc:sldMk cId="4101145880" sldId="266"/>
            <ac:picMk id="13" creationId="{B91C785A-9FCA-B8F8-F8C4-1D64FD5C3E22}"/>
          </ac:picMkLst>
        </pc:picChg>
        <pc:picChg chg="add mod">
          <ac:chgData name="lio berni" userId="89aeae137ffe39ba" providerId="LiveId" clId="{985A753F-40E9-4E44-AB60-CB2E7DE3D71E}" dt="2022-05-24T21:18:56.737" v="599" actId="1076"/>
          <ac:picMkLst>
            <pc:docMk/>
            <pc:sldMk cId="4101145880" sldId="266"/>
            <ac:picMk id="15" creationId="{9988E0E8-77C0-BCB1-259A-A0C3E5E0E2AD}"/>
          </ac:picMkLst>
        </pc:picChg>
        <pc:picChg chg="add mod">
          <ac:chgData name="lio berni" userId="89aeae137ffe39ba" providerId="LiveId" clId="{985A753F-40E9-4E44-AB60-CB2E7DE3D71E}" dt="2022-05-24T21:22:27.869" v="603" actId="14100"/>
          <ac:picMkLst>
            <pc:docMk/>
            <pc:sldMk cId="4101145880" sldId="266"/>
            <ac:picMk id="17" creationId="{F5E244AE-37E8-221C-8523-388AAFD3177D}"/>
          </ac:picMkLst>
        </pc:picChg>
        <pc:picChg chg="add mod">
          <ac:chgData name="lio berni" userId="89aeae137ffe39ba" providerId="LiveId" clId="{985A753F-40E9-4E44-AB60-CB2E7DE3D71E}" dt="2022-05-24T21:22:52.314" v="605" actId="1076"/>
          <ac:picMkLst>
            <pc:docMk/>
            <pc:sldMk cId="4101145880" sldId="266"/>
            <ac:picMk id="19" creationId="{79634D6B-CAA4-3ABD-4804-586B3449D506}"/>
          </ac:picMkLst>
        </pc:picChg>
        <pc:picChg chg="add del mod">
          <ac:chgData name="lio berni" userId="89aeae137ffe39ba" providerId="LiveId" clId="{985A753F-40E9-4E44-AB60-CB2E7DE3D71E}" dt="2022-05-24T21:24:31.906" v="610" actId="21"/>
          <ac:picMkLst>
            <pc:docMk/>
            <pc:sldMk cId="4101145880" sldId="266"/>
            <ac:picMk id="21" creationId="{00C575FF-0296-5E7A-1070-7EE2C3EE340F}"/>
          </ac:picMkLst>
        </pc:picChg>
        <pc:picChg chg="add mod">
          <ac:chgData name="lio berni" userId="89aeae137ffe39ba" providerId="LiveId" clId="{985A753F-40E9-4E44-AB60-CB2E7DE3D71E}" dt="2022-05-24T21:24:52.945" v="613" actId="1076"/>
          <ac:picMkLst>
            <pc:docMk/>
            <pc:sldMk cId="4101145880" sldId="266"/>
            <ac:picMk id="23" creationId="{DBC8518E-382D-F502-C14F-7F604C82D07C}"/>
          </ac:picMkLst>
        </pc:picChg>
        <pc:picChg chg="add mod">
          <ac:chgData name="lio berni" userId="89aeae137ffe39ba" providerId="LiveId" clId="{985A753F-40E9-4E44-AB60-CB2E7DE3D71E}" dt="2022-05-24T21:25:02.398" v="616" actId="1076"/>
          <ac:picMkLst>
            <pc:docMk/>
            <pc:sldMk cId="4101145880" sldId="266"/>
            <ac:picMk id="25" creationId="{7A2503D4-1348-3E25-A309-617EE9E257E1}"/>
          </ac:picMkLst>
        </pc:picChg>
        <pc:picChg chg="add mod">
          <ac:chgData name="lio berni" userId="89aeae137ffe39ba" providerId="LiveId" clId="{985A753F-40E9-4E44-AB60-CB2E7DE3D71E}" dt="2022-05-24T21:26:24.511" v="623" actId="1076"/>
          <ac:picMkLst>
            <pc:docMk/>
            <pc:sldMk cId="4101145880" sldId="266"/>
            <ac:picMk id="27" creationId="{6BADB8B8-657D-7D4F-5A78-DFD6D842C836}"/>
          </ac:picMkLst>
        </pc:picChg>
        <pc:picChg chg="add mod">
          <ac:chgData name="lio berni" userId="89aeae137ffe39ba" providerId="LiveId" clId="{985A753F-40E9-4E44-AB60-CB2E7DE3D71E}" dt="2022-05-24T21:27:52.508" v="630" actId="14100"/>
          <ac:picMkLst>
            <pc:docMk/>
            <pc:sldMk cId="4101145880" sldId="266"/>
            <ac:picMk id="29" creationId="{A25E29FD-CBB1-FBFF-7009-AF289E49BD6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quarter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l" rtl="1"/>
            <a:fld id="{D573DD60-DFFC-42F0-BB72-A4DA05A73C1D}" type="datetime1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ט'/סיון/תשפ"ב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2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3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l" rtl="1"/>
            <a:fld id="{738B8688-7032-443B-A932-E8346A356BAA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‹#›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14365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07119219-28AC-47F7-A5AD-1E5DC93ED37A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pPr rtl="1"/>
            <a:endParaRPr lang="he-IL" noProof="0" dirty="0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 flipH="1"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 rtl="1"/>
            <a:r>
              <a:rPr lang="he-IL" noProof="0" dirty="0"/>
              <a:t>לחץ כדי לערוך סגנונות טקסט של תבנית בסיס</a:t>
            </a:r>
          </a:p>
          <a:p>
            <a:pPr lvl="1" rtl="1"/>
            <a:r>
              <a:rPr lang="he-IL" noProof="0" dirty="0"/>
              <a:t>רמה שניה</a:t>
            </a:r>
          </a:p>
          <a:p>
            <a:pPr lvl="2" rtl="1"/>
            <a:r>
              <a:rPr lang="he-IL" noProof="0" dirty="0"/>
              <a:t>רמה שלישית</a:t>
            </a:r>
          </a:p>
          <a:p>
            <a:pPr lvl="3" rtl="1"/>
            <a:r>
              <a:rPr lang="he-IL" noProof="0" dirty="0"/>
              <a:t>רמה רביעית</a:t>
            </a:r>
          </a:p>
          <a:p>
            <a:pPr lvl="4" rtl="1"/>
            <a:r>
              <a:rPr lang="he-IL" noProof="0" dirty="0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017142BC-A7BD-4276-975D-6351998F7C85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017142BC-A7BD-4276-975D-6351998F7C85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1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471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017142BC-A7BD-4276-975D-6351998F7C85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5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078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/>
          <p:nvPr/>
        </p:nvSpPr>
        <p:spPr>
          <a:xfrm flipH="1">
            <a:off x="482600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 flipH="1">
            <a:off x="617260" y="1020431"/>
            <a:ext cx="10993549" cy="1475013"/>
          </a:xfrm>
          <a:effectLst/>
        </p:spPr>
        <p:txBody>
          <a:bodyPr rtlCol="1" anchor="b">
            <a:normAutofit/>
          </a:bodyPr>
          <a:lstStyle>
            <a:lvl1pPr algn="r" rtl="1">
              <a:defRPr sz="360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 flipH="1">
            <a:off x="617260" y="2495445"/>
            <a:ext cx="10993546" cy="590321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600" cap="all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1"/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49" y="5956137"/>
            <a:ext cx="284480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3D6F775-E35F-44CB-9F92-50A8F70A4B38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617260" y="5956137"/>
            <a:ext cx="101644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/>
          <p:cNvSpPr>
            <a:spLocks noChangeAspect="1"/>
          </p:cNvSpPr>
          <p:nvPr/>
        </p:nvSpPr>
        <p:spPr>
          <a:xfrm flipH="1">
            <a:off x="44237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כותרת 1"/>
          <p:cNvSpPr>
            <a:spLocks noGrp="1"/>
          </p:cNvSpPr>
          <p:nvPr>
            <p:ph type="title"/>
          </p:nvPr>
        </p:nvSpPr>
        <p:spPr>
          <a:xfrm flipH="1">
            <a:off x="581192" y="702156"/>
            <a:ext cx="11029616" cy="1013800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 flipH="1">
            <a:off x="581192" y="2336003"/>
            <a:ext cx="11029616" cy="3522794"/>
          </a:xfrm>
        </p:spPr>
        <p:txBody>
          <a:bodyPr vert="eaVert" rtlCol="1" anchor="t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06DE7DA1-E400-40F2-AACB-4A93C2A37437}" type="datetime1">
              <a:rPr lang="he-IL" smtClean="0"/>
              <a:pPr algn="l"/>
              <a:t>ט'/סיון/תשפ"ב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>
            <a:spLocks noChangeAspect="1"/>
          </p:cNvSpPr>
          <p:nvPr/>
        </p:nvSpPr>
        <p:spPr>
          <a:xfrm flipH="1">
            <a:off x="445982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 flipH="1">
            <a:off x="1348635" y="675726"/>
            <a:ext cx="2004164" cy="5183073"/>
          </a:xfrm>
        </p:spPr>
        <p:txBody>
          <a:bodyPr vert="vert270"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 flipH="1">
            <a:off x="3520798" y="675726"/>
            <a:ext cx="7896279" cy="5183073"/>
          </a:xfrm>
        </p:spPr>
        <p:txBody>
          <a:bodyPr vert="vert270" rtlCol="1" anchor="t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870186" y="5956137"/>
            <a:ext cx="1328141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291B4840-0D41-439D-86A8-DC041A4368DB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3520798" y="5951811"/>
            <a:ext cx="7896279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164195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D57F1E4F-1CFF-5643-939E-217C01CDF56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>
            <a:spLocks noChangeAspect="1"/>
          </p:cNvSpPr>
          <p:nvPr/>
        </p:nvSpPr>
        <p:spPr>
          <a:xfrm flipH="1">
            <a:off x="44237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2" y="702156"/>
            <a:ext cx="11029616" cy="1013800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 flipH="1">
            <a:off x="581193" y="2180496"/>
            <a:ext cx="11029615" cy="3678303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433088C2-ADC6-409D-A248-D0ACAB4294C5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2" y="5956137"/>
            <a:ext cx="1052508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/>
          <p:cNvSpPr>
            <a:spLocks noChangeAspect="1"/>
          </p:cNvSpPr>
          <p:nvPr/>
        </p:nvSpPr>
        <p:spPr>
          <a:xfrm flipH="1">
            <a:off x="453323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2" y="3043910"/>
            <a:ext cx="11029615" cy="1497507"/>
          </a:xfrm>
        </p:spPr>
        <p:txBody>
          <a:bodyPr rtlCol="1" anchor="b">
            <a:normAutofit/>
          </a:bodyPr>
          <a:lstStyle>
            <a:lvl1pPr algn="r" rtl="1">
              <a:defRPr sz="3600" b="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581193" y="4541417"/>
            <a:ext cx="11029615" cy="600556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800" cap="all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r" rtl="1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FDFC4F74-BA76-4146-8A32-27EF7F8F94A1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/>
          <p:cNvSpPr>
            <a:spLocks noChangeAspect="1"/>
          </p:cNvSpPr>
          <p:nvPr/>
        </p:nvSpPr>
        <p:spPr>
          <a:xfrm flipH="1"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1" y="729658"/>
            <a:ext cx="11029616" cy="988332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 flipH="1">
            <a:off x="6188417" y="2228003"/>
            <a:ext cx="5422390" cy="3633047"/>
          </a:xfrm>
        </p:spPr>
        <p:txBody>
          <a:bodyPr rtlCol="1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 flipH="1">
            <a:off x="581191" y="2228003"/>
            <a:ext cx="5422392" cy="3633047"/>
          </a:xfrm>
        </p:spPr>
        <p:txBody>
          <a:bodyPr rtlCol="1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575545D2-DAB5-4E51-B45E-BA522C42BDAA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מלבן 10"/>
          <p:cNvSpPr>
            <a:spLocks noChangeAspect="1"/>
          </p:cNvSpPr>
          <p:nvPr/>
        </p:nvSpPr>
        <p:spPr>
          <a:xfrm flipH="1"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כותרת 1"/>
          <p:cNvSpPr>
            <a:spLocks noGrp="1"/>
          </p:cNvSpPr>
          <p:nvPr>
            <p:ph type="title"/>
          </p:nvPr>
        </p:nvSpPr>
        <p:spPr>
          <a:xfrm flipH="1">
            <a:off x="581191" y="729658"/>
            <a:ext cx="11029616" cy="988332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6217706" y="2250892"/>
            <a:ext cx="5087075" cy="536005"/>
          </a:xfrm>
        </p:spPr>
        <p:txBody>
          <a:bodyPr rtlCol="1" anchor="b">
            <a:noAutofit/>
          </a:bodyPr>
          <a:lstStyle>
            <a:lvl1pPr marL="0" indent="0" algn="r" rtl="1">
              <a:buNone/>
              <a:defRPr sz="2200" b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 flipH="1">
            <a:off x="6217706" y="2926052"/>
            <a:ext cx="5393100" cy="2934999"/>
          </a:xfrm>
        </p:spPr>
        <p:txBody>
          <a:bodyPr rtlCol="1" anchor="t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/>
          </p:nvPr>
        </p:nvSpPr>
        <p:spPr>
          <a:xfrm flipH="1">
            <a:off x="581192" y="2250892"/>
            <a:ext cx="5087073" cy="553373"/>
          </a:xfrm>
        </p:spPr>
        <p:txBody>
          <a:bodyPr rtlCol="1" anchor="b">
            <a:noAutofit/>
          </a:bodyPr>
          <a:lstStyle>
            <a:lvl1pPr marL="0" indent="0" algn="r" rtl="1">
              <a:buNone/>
              <a:defRPr sz="2200" b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 flipH="1">
            <a:off x="581191" y="2926052"/>
            <a:ext cx="5393100" cy="2934999"/>
          </a:xfrm>
        </p:spPr>
        <p:txBody>
          <a:bodyPr rtlCol="1" anchor="t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C262EE1-E35D-4EB1-8F45-D74D75B0F421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>
            <a:spLocks noChangeAspect="1"/>
          </p:cNvSpPr>
          <p:nvPr/>
        </p:nvSpPr>
        <p:spPr>
          <a:xfrm flipH="1">
            <a:off x="451281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כותרת 1"/>
          <p:cNvSpPr>
            <a:spLocks noGrp="1"/>
          </p:cNvSpPr>
          <p:nvPr>
            <p:ph type="title"/>
          </p:nvPr>
        </p:nvSpPr>
        <p:spPr>
          <a:xfrm flipH="1">
            <a:off x="586490" y="729658"/>
            <a:ext cx="11029616" cy="988332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AFDBAC0-05C0-46D3-BC64-878A62E69774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D57F1E4F-1CFF-5643-939E-217C01CDF56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48713ABE-5531-4A02-A831-95AD54785371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he-IL" noProof="0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מלבן 8"/>
          <p:cNvSpPr>
            <a:spLocks noChangeAspect="1"/>
          </p:cNvSpPr>
          <p:nvPr/>
        </p:nvSpPr>
        <p:spPr>
          <a:xfrm flipH="1">
            <a:off x="445983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6701363" y="5262296"/>
            <a:ext cx="4909445" cy="689514"/>
          </a:xfrm>
        </p:spPr>
        <p:txBody>
          <a:bodyPr rtlCol="1" anchor="ctr"/>
          <a:lstStyle>
            <a:lvl1pPr algn="r" rtl="1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 flipH="1">
            <a:off x="451344" y="601200"/>
            <a:ext cx="11292840" cy="4204800"/>
          </a:xfrm>
        </p:spPr>
        <p:txBody>
          <a:bodyPr rtlCol="1" anchor="ctr">
            <a:normAutofit/>
          </a:bodyPr>
          <a:lstStyle>
            <a:lvl1pPr algn="r" rtl="1">
              <a:defRPr sz="20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 sz="18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 sz="16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 sz="14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 sz="14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algn="r" rtl="1">
              <a:defRPr sz="1400">
                <a:solidFill>
                  <a:schemeClr val="tx2"/>
                </a:solidFill>
              </a:defRPr>
            </a:lvl6pPr>
            <a:lvl7pPr algn="r" rtl="1">
              <a:defRPr sz="1400">
                <a:solidFill>
                  <a:schemeClr val="tx2"/>
                </a:solidFill>
              </a:defRPr>
            </a:lvl7pPr>
            <a:lvl8pPr algn="r" rtl="1">
              <a:defRPr sz="1400">
                <a:solidFill>
                  <a:schemeClr val="tx2"/>
                </a:solidFill>
              </a:defRPr>
            </a:lvl8pPr>
            <a:lvl9pPr algn="r" rtl="1">
              <a:defRPr sz="1400">
                <a:solidFill>
                  <a:schemeClr val="tx2"/>
                </a:solidFill>
              </a:defRPr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581190" y="5262296"/>
            <a:ext cx="5869987" cy="689515"/>
          </a:xfrm>
        </p:spPr>
        <p:txBody>
          <a:bodyPr rtlCol="1" anchor="ctr">
            <a:normAutofit/>
          </a:bodyPr>
          <a:lstStyle>
            <a:lvl1pPr marL="0" indent="0" algn="l" rtl="1"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1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67C64C7F-349A-4157-9BE8-C70DC6BB2C0F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1" y="4693389"/>
            <a:ext cx="11029616" cy="566738"/>
          </a:xfrm>
        </p:spPr>
        <p:txBody>
          <a:bodyPr rtlCol="1" anchor="b">
            <a:normAutofit/>
          </a:bodyPr>
          <a:lstStyle>
            <a:lvl1pPr algn="r" rtl="1">
              <a:defRPr sz="2400" b="0">
                <a:solidFill>
                  <a:schemeClr val="accent1"/>
                </a:solidFill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של תמונה 2"/>
          <p:cNvSpPr>
            <a:spLocks noGrp="1" noChangeAspect="1"/>
          </p:cNvSpPr>
          <p:nvPr>
            <p:ph type="pic" idx="1"/>
          </p:nvPr>
        </p:nvSpPr>
        <p:spPr>
          <a:xfrm flipH="1">
            <a:off x="453324" y="599725"/>
            <a:ext cx="11290859" cy="3557252"/>
          </a:xfrm>
        </p:spPr>
        <p:txBody>
          <a:bodyPr rtlCol="1" anchor="t">
            <a:normAutofit/>
          </a:bodyPr>
          <a:lstStyle>
            <a:lvl1pPr marL="0" indent="0" algn="ctr" rtl="1">
              <a:buNone/>
              <a:defRPr sz="1600"/>
            </a:lvl1pPr>
            <a:lvl2pPr marL="457200" indent="0" algn="r" rtl="1">
              <a:buNone/>
              <a:defRPr sz="1600"/>
            </a:lvl2pPr>
            <a:lvl3pPr marL="914400" indent="0" algn="r" rtl="1">
              <a:buNone/>
              <a:defRPr sz="1600"/>
            </a:lvl3pPr>
            <a:lvl4pPr marL="1371600" indent="0" algn="r" rtl="1">
              <a:buNone/>
              <a:defRPr sz="1600"/>
            </a:lvl4pPr>
            <a:lvl5pPr marL="1828800" indent="0" algn="r" rtl="1">
              <a:buNone/>
              <a:defRPr sz="1600"/>
            </a:lvl5pPr>
            <a:lvl6pPr marL="2286000" indent="0" algn="r" rtl="1">
              <a:buNone/>
              <a:defRPr sz="1600"/>
            </a:lvl6pPr>
            <a:lvl7pPr marL="2743200" indent="0" algn="r" rtl="1">
              <a:buNone/>
              <a:defRPr sz="1600"/>
            </a:lvl7pPr>
            <a:lvl8pPr marL="3200400" indent="0" algn="r" rtl="1">
              <a:buNone/>
              <a:defRPr sz="1600"/>
            </a:lvl8pPr>
            <a:lvl9pPr marL="3657600" indent="0" algn="r" rtl="1">
              <a:buNone/>
              <a:defRPr sz="1600"/>
            </a:lvl9pPr>
          </a:lstStyle>
          <a:p>
            <a:pPr rtl="1"/>
            <a:r>
              <a:rPr lang="he-IL" noProof="0"/>
              <a:t>לחץ על הסמל כדי להוסיף תמונה</a:t>
            </a:r>
            <a:endParaRPr lang="he-IL" noProof="0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581191" y="5260127"/>
            <a:ext cx="11029617" cy="598671"/>
          </a:xfrm>
        </p:spPr>
        <p:txBody>
          <a:bodyPr rtlCol="1">
            <a:normAutofit/>
          </a:bodyPr>
          <a:lstStyle>
            <a:lvl1pPr marL="0" indent="0" algn="r" rtl="1">
              <a:buNone/>
              <a:defRPr sz="1200"/>
            </a:lvl1pPr>
            <a:lvl2pPr marL="457200" indent="0" algn="r" rtl="1">
              <a:buNone/>
              <a:defRPr sz="12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FE474FF9-8E68-4869-92DB-F3042C7B9764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algn="l"/>
            <a:fld id="{D57F1E4F-1CFF-5643-939E-217C01CDF56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 flipH="1"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1" anchor="b">
            <a:normAutofit/>
          </a:bodyPr>
          <a:lstStyle/>
          <a:p>
            <a:pPr rtl="1"/>
            <a:r>
              <a:rPr lang="he-IL" noProof="0" dirty="0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pPr lvl="0" rtl="1"/>
            <a:r>
              <a:rPr lang="he-IL" noProof="0" dirty="0"/>
              <a:t>לחץ כדי לערוך סגנונות טקסט של תבנית בסיס</a:t>
            </a:r>
          </a:p>
          <a:p>
            <a:pPr lvl="1" rtl="1"/>
            <a:r>
              <a:rPr lang="he-IL" noProof="0" dirty="0"/>
              <a:t>רמה שניה</a:t>
            </a:r>
          </a:p>
          <a:p>
            <a:pPr lvl="2" rtl="1"/>
            <a:r>
              <a:rPr lang="he-IL" noProof="0" dirty="0"/>
              <a:t>רמה שלישית</a:t>
            </a:r>
          </a:p>
          <a:p>
            <a:pPr lvl="3" rtl="1"/>
            <a:r>
              <a:rPr lang="he-IL" noProof="0" dirty="0"/>
              <a:t>רמה רביעית</a:t>
            </a:r>
          </a:p>
          <a:p>
            <a:pPr lvl="4" rtl="1"/>
            <a:r>
              <a:rPr lang="he-IL" noProof="0" dirty="0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 flipH="1">
            <a:off x="1741250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 rtl="1">
              <a:defRPr sz="90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A93FDA1F-EAB9-48B8-8B18-7221270811BD}" type="datetime1">
              <a:rPr lang="he-IL" smtClean="0"/>
              <a:pPr/>
              <a:t>ט'/סיון/תשפ"ב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 flipH="1">
            <a:off x="4693598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 rtl="1">
              <a:defRPr sz="900" cap="all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 flipH="1">
            <a:off x="58119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 rtl="1">
              <a:defRPr sz="90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9" name="מלבן 8"/>
          <p:cNvSpPr/>
          <p:nvPr/>
        </p:nvSpPr>
        <p:spPr>
          <a:xfrm flipH="1">
            <a:off x="8042146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מלבן 9"/>
          <p:cNvSpPr/>
          <p:nvPr/>
        </p:nvSpPr>
        <p:spPr>
          <a:xfrm flipH="1">
            <a:off x="446533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מלבן 10"/>
          <p:cNvSpPr/>
          <p:nvPr/>
        </p:nvSpPr>
        <p:spPr>
          <a:xfrm flipH="1">
            <a:off x="424685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457200" rtl="1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algn="r" rtl="1" eaLnBrk="1" hangingPunct="1">
        <a:defRPr>
          <a:solidFill>
            <a:schemeClr val="tx2"/>
          </a:solidFill>
        </a:defRPr>
      </a:lvl2pPr>
      <a:lvl3pPr algn="r" rtl="1" eaLnBrk="1" hangingPunct="1">
        <a:defRPr>
          <a:solidFill>
            <a:schemeClr val="tx2"/>
          </a:solidFill>
        </a:defRPr>
      </a:lvl3pPr>
      <a:lvl4pPr algn="r" rtl="1" eaLnBrk="1" hangingPunct="1">
        <a:defRPr>
          <a:solidFill>
            <a:schemeClr val="tx2"/>
          </a:solidFill>
        </a:defRPr>
      </a:lvl4pPr>
      <a:lvl5pPr algn="r" rtl="1" eaLnBrk="1" hangingPunct="1">
        <a:defRPr>
          <a:solidFill>
            <a:schemeClr val="tx2"/>
          </a:solidFill>
        </a:defRPr>
      </a:lvl5pPr>
      <a:lvl6pPr algn="r" rtl="1" eaLnBrk="1" hangingPunct="1">
        <a:defRPr>
          <a:solidFill>
            <a:schemeClr val="tx2"/>
          </a:solidFill>
        </a:defRPr>
      </a:lvl6pPr>
      <a:lvl7pPr algn="r" rtl="1" eaLnBrk="1" hangingPunct="1">
        <a:defRPr>
          <a:solidFill>
            <a:schemeClr val="tx2"/>
          </a:solidFill>
        </a:defRPr>
      </a:lvl7pPr>
      <a:lvl8pPr algn="r" rtl="1" eaLnBrk="1" hangingPunct="1">
        <a:defRPr>
          <a:solidFill>
            <a:schemeClr val="tx2"/>
          </a:solidFill>
        </a:defRPr>
      </a:lvl8pPr>
      <a:lvl9pPr algn="r" rtl="1" eaLnBrk="1" hangingPunct="1">
        <a:defRPr>
          <a:solidFill>
            <a:schemeClr val="tx2"/>
          </a:solidFill>
        </a:defRPr>
      </a:lvl9pPr>
    </p:titleStyle>
    <p:bodyStyle>
      <a:lvl1pPr marL="306000" indent="-306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630000" indent="-306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900000" indent="-270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242000" indent="-234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1602000" indent="-234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19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7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מלבן 53">
            <a:extLst>
              <a:ext uri="{FF2B5EF4-FFF2-40B4-BE49-F238E27FC236}">
                <a16:creationId xmlns:a16="http://schemas.microsoft.com/office/drawing/2014/main" id="{683F1FFD-1AA8-4EC2-97B9-FEC7564F4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7" name="תמונה 36" descr="ייצוגים דיגיטליים של לוח מעגלים עם מספרים וקווים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09"/>
          <a:stretch/>
        </p:blipFill>
        <p:spPr>
          <a:xfrm>
            <a:off x="4329307" y="723899"/>
            <a:ext cx="7416159" cy="5676901"/>
          </a:xfrm>
          <a:prstGeom prst="rect">
            <a:avLst/>
          </a:prstGeom>
        </p:spPr>
      </p:pic>
      <p:sp>
        <p:nvSpPr>
          <p:cNvPr id="56" name="מלבן 55">
            <a:extLst>
              <a:ext uri="{FF2B5EF4-FFF2-40B4-BE49-F238E27FC236}">
                <a16:creationId xmlns:a16="http://schemas.microsoft.com/office/drawing/2014/main" id="{8FF0F8A7-C9E3-49D9-A67E-09FF582C7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6533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7D2DBA70-3C88-4960-B0D4-84FCD42B1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625987" y="1664658"/>
            <a:ext cx="3269738" cy="688622"/>
          </a:xfrm>
        </p:spPr>
        <p:txBody>
          <a:bodyPr rtlCol="1">
            <a:normAutofit fontScale="90000"/>
          </a:bodyPr>
          <a:lstStyle/>
          <a:p>
            <a:br>
              <a:rPr lang="en-US" sz="1800" b="1" dirty="0">
                <a:solidFill>
                  <a:schemeClr val="tx1"/>
                </a:solidFill>
                <a:latin typeface="Calibri"/>
                <a:cs typeface="Arial"/>
              </a:rPr>
            </a:br>
            <a:r>
              <a:rPr lang="en-US" sz="1800" b="1" dirty="0">
                <a:solidFill>
                  <a:schemeClr val="tx1"/>
                </a:solidFill>
                <a:latin typeface="Calibri"/>
                <a:cs typeface="Arial"/>
              </a:rPr>
              <a:t>      </a:t>
            </a:r>
            <a:r>
              <a:rPr lang="en-US" sz="1900" b="1" i="1" dirty="0">
                <a:solidFill>
                  <a:schemeClr val="tx1"/>
                </a:solidFill>
                <a:latin typeface="Calibri"/>
                <a:cs typeface="Arial"/>
              </a:rPr>
              <a:t> </a:t>
            </a:r>
            <a:r>
              <a:rPr lang="en-US" sz="1900" b="1" i="1" dirty="0">
                <a:solidFill>
                  <a:schemeClr val="bg1"/>
                </a:solidFill>
                <a:latin typeface="Calibri"/>
                <a:cs typeface="Arial"/>
              </a:rPr>
              <a:t>Data</a:t>
            </a:r>
            <a:r>
              <a:rPr lang="en-US" sz="1900" b="1" i="1" dirty="0">
                <a:solidFill>
                  <a:schemeClr val="tx1"/>
                </a:solidFill>
                <a:latin typeface="Calibri"/>
                <a:cs typeface="Arial"/>
              </a:rPr>
              <a:t> </a:t>
            </a:r>
            <a:r>
              <a:rPr lang="en-US" sz="1900" b="1" i="1" dirty="0">
                <a:solidFill>
                  <a:schemeClr val="bg1"/>
                </a:solidFill>
                <a:latin typeface="Calibri"/>
                <a:cs typeface="Arial"/>
              </a:rPr>
              <a:t>Compression – Comparing Haar Algorithms</a:t>
            </a:r>
            <a:endParaRPr lang="he-IL" sz="1900" i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254AA-54D7-42C3-86C1-E80F6DF9C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743404" y="4693529"/>
            <a:ext cx="3139369" cy="999626"/>
          </a:xfrm>
        </p:spPr>
        <p:txBody>
          <a:bodyPr rtlCol="1">
            <a:normAutofit/>
          </a:bodyPr>
          <a:lstStyle/>
          <a:p>
            <a:pPr algn="l" rtl="1"/>
            <a:r>
              <a:rPr lang="en-US" sz="1400" b="1" u="sng" dirty="0">
                <a:solidFill>
                  <a:schemeClr val="bg1"/>
                </a:solidFill>
                <a:latin typeface="Calibri"/>
                <a:cs typeface="Arial"/>
              </a:rPr>
              <a:t>Presenters</a:t>
            </a: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:</a:t>
            </a:r>
            <a:b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</a:b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 Liel Berniker, Noy </a:t>
            </a:r>
            <a:r>
              <a:rPr lang="en-US" sz="1400" b="1" dirty="0" err="1">
                <a:solidFill>
                  <a:schemeClr val="bg1"/>
                </a:solidFill>
                <a:latin typeface="Calibri"/>
                <a:cs typeface="Arial"/>
              </a:rPr>
              <a:t>Osi</a:t>
            </a: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, </a:t>
            </a:r>
            <a:r>
              <a:rPr lang="en-US" sz="1400" b="1" dirty="0" err="1">
                <a:solidFill>
                  <a:schemeClr val="bg1"/>
                </a:solidFill>
                <a:latin typeface="Calibri"/>
                <a:cs typeface="Arial"/>
              </a:rPr>
              <a:t>Dvir</a:t>
            </a: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 Segal</a:t>
            </a:r>
            <a:br>
              <a:rPr lang="en-US" sz="1600" b="1" dirty="0">
                <a:solidFill>
                  <a:schemeClr val="bg1"/>
                </a:solidFill>
                <a:latin typeface="Calibri"/>
                <a:cs typeface="Arial"/>
              </a:rPr>
            </a:br>
            <a:r>
              <a:rPr lang="en-US" sz="1400" b="1" u="sng" dirty="0">
                <a:solidFill>
                  <a:schemeClr val="bg1"/>
                </a:solidFill>
                <a:latin typeface="Calibri"/>
                <a:cs typeface="Arial"/>
              </a:rPr>
              <a:t>Instructor: </a:t>
            </a:r>
            <a:br>
              <a:rPr lang="en-US" sz="1400" b="1" u="sng" dirty="0">
                <a:solidFill>
                  <a:schemeClr val="bg1"/>
                </a:solidFill>
                <a:latin typeface="Calibri"/>
                <a:cs typeface="Arial"/>
              </a:rPr>
            </a:b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Prof. Dana Shapira</a:t>
            </a:r>
            <a:endParaRPr lang="he-IL" sz="14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8" name="קבוצה 57">
            <a:extLst>
              <a:ext uri="{FF2B5EF4-FFF2-40B4-BE49-F238E27FC236}">
                <a16:creationId xmlns:a16="http://schemas.microsoft.com/office/drawing/2014/main" id="{A4274C20-A98B-4AC3-B16A-B7F41CB58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3" y="453643"/>
            <a:ext cx="11298933" cy="98554"/>
            <a:chOff x="446533" y="453643"/>
            <a:chExt cx="11298933" cy="98554"/>
          </a:xfrm>
        </p:grpSpPr>
        <p:sp>
          <p:nvSpPr>
            <p:cNvPr id="59" name="מלבן 58">
              <a:extLst>
                <a:ext uri="{FF2B5EF4-FFF2-40B4-BE49-F238E27FC236}">
                  <a16:creationId xmlns:a16="http://schemas.microsoft.com/office/drawing/2014/main" id="{43ECC69B-2243-424A-8237-CF490F8B0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8042146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1"/>
            <a:lstStyle/>
            <a:p>
              <a:pPr algn="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0" name="מלבן 59">
              <a:extLst>
                <a:ext uri="{FF2B5EF4-FFF2-40B4-BE49-F238E27FC236}">
                  <a16:creationId xmlns:a16="http://schemas.microsoft.com/office/drawing/2014/main" id="{6D2EA3B9-3D17-4510-8464-E74F67267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446533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1"/>
            <a:lstStyle/>
            <a:p>
              <a:pPr algn="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1" name="מלבן 60">
              <a:extLst>
                <a:ext uri="{FF2B5EF4-FFF2-40B4-BE49-F238E27FC236}">
                  <a16:creationId xmlns:a16="http://schemas.microsoft.com/office/drawing/2014/main" id="{AA5DFA43-F31D-4C31-8826-6B40A21C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424685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1"/>
            <a:lstStyle/>
            <a:p>
              <a:pPr algn="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8341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8B1B3B0-03CB-0E97-1A3F-96E56BE25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232958" y="702156"/>
            <a:ext cx="9917475" cy="83220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Elias Codes – C gamma</a:t>
            </a: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44B86E41-4A63-55B6-3105-C486715B4224}"/>
              </a:ext>
            </a:extLst>
          </p:cNvPr>
          <p:cNvSpPr txBox="1"/>
          <p:nvPr/>
        </p:nvSpPr>
        <p:spPr>
          <a:xfrm>
            <a:off x="8444089" y="2167467"/>
            <a:ext cx="3002668" cy="4425244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0FA625D9-42C9-48E4-829F-D86D434C2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42" y="3658333"/>
            <a:ext cx="7366860" cy="2347356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D84D7F2F-FC58-98CC-049B-95DFC433C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2958" y="2373990"/>
            <a:ext cx="5790288" cy="1055010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79651B09-C572-68AF-178C-66371DFA8E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6922" y="2291645"/>
            <a:ext cx="2809648" cy="4201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900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8B1B3B0-03CB-0E97-1A3F-96E56BE25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232958" y="702156"/>
            <a:ext cx="9917475" cy="83220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Elias Codes – C delta</a:t>
            </a: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44B86E41-4A63-55B6-3105-C486715B4224}"/>
              </a:ext>
            </a:extLst>
          </p:cNvPr>
          <p:cNvSpPr txBox="1"/>
          <p:nvPr/>
        </p:nvSpPr>
        <p:spPr>
          <a:xfrm>
            <a:off x="8218311" y="2314221"/>
            <a:ext cx="3565732" cy="4267201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2CC7D3D2-08E3-25F9-AA36-319A639DE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021" y="3863268"/>
            <a:ext cx="6876097" cy="2052109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3F29E7A2-8E31-6669-2ABA-4722C0118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2958" y="2596797"/>
            <a:ext cx="5586707" cy="1043161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3E7512EB-6796-CE42-4ECA-4BE4AC1D9C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9911" y="2409552"/>
            <a:ext cx="3377216" cy="407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350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FC83D0E-3DBD-C3E7-31A9-E7AE31352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581190" y="842961"/>
            <a:ext cx="4876633" cy="715831"/>
          </a:xfrm>
        </p:spPr>
        <p:txBody>
          <a:bodyPr>
            <a:noAutofit/>
          </a:bodyPr>
          <a:lstStyle/>
          <a:p>
            <a:r>
              <a:rPr lang="en-US" sz="4000" dirty="0"/>
              <a:t>graphs &amp; charts:</a:t>
            </a:r>
          </a:p>
        </p:txBody>
      </p:sp>
      <p:pic>
        <p:nvPicPr>
          <p:cNvPr id="11" name="תמונה 10" descr="תמונה שמכילה לייזר, צבעוני, מטושטש&#10;&#10;התיאור נוצר באופן אוטומטי">
            <a:extLst>
              <a:ext uri="{FF2B5EF4-FFF2-40B4-BE49-F238E27FC236}">
                <a16:creationId xmlns:a16="http://schemas.microsoft.com/office/drawing/2014/main" id="{79E92494-76A2-078E-6357-3EC2EC9DE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  <a14:imgEffect>
                      <a14:colorTemperature colorTemp="5300"/>
                    </a14:imgEffect>
                    <a14:imgEffect>
                      <a14:saturation sat="29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8104" y="1902543"/>
            <a:ext cx="11271612" cy="4826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6779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 descr="תמונה שמכילה טקסט, צג, צילום מסך, מסך&#10;&#10;התיאור נוצר באופן אוטומטי">
            <a:extLst>
              <a:ext uri="{FF2B5EF4-FFF2-40B4-BE49-F238E27FC236}">
                <a16:creationId xmlns:a16="http://schemas.microsoft.com/office/drawing/2014/main" id="{0502C7BE-5703-11E2-4613-C5B5B3547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08" y="1875099"/>
            <a:ext cx="12055184" cy="4982901"/>
          </a:xfrm>
          <a:prstGeom prst="rect">
            <a:avLst/>
          </a:prstGeom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7CA80723-4709-0E7C-9EBC-28541220DBA1}"/>
              </a:ext>
            </a:extLst>
          </p:cNvPr>
          <p:cNvSpPr txBox="1"/>
          <p:nvPr/>
        </p:nvSpPr>
        <p:spPr>
          <a:xfrm>
            <a:off x="2095018" y="960699"/>
            <a:ext cx="77203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Unary code – average bit size compare</a:t>
            </a:r>
            <a:r>
              <a:rPr lang="en-US" b="1" dirty="0">
                <a:solidFill>
                  <a:schemeClr val="bg1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2802767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7CA80723-4709-0E7C-9EBC-28541220DBA1}"/>
              </a:ext>
            </a:extLst>
          </p:cNvPr>
          <p:cNvSpPr txBox="1"/>
          <p:nvPr/>
        </p:nvSpPr>
        <p:spPr>
          <a:xfrm>
            <a:off x="2095018" y="960699"/>
            <a:ext cx="86732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C Gamma code – average bit size compare</a:t>
            </a:r>
            <a:r>
              <a:rPr lang="en-US" b="1" dirty="0">
                <a:solidFill>
                  <a:schemeClr val="bg1"/>
                </a:solidFill>
              </a:rPr>
              <a:t>:</a:t>
            </a: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FFFCE2E5-1C6B-D49A-A3A1-DA8F9C1E4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0" y="1850274"/>
            <a:ext cx="12080360" cy="500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1456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7CA80723-4709-0E7C-9EBC-28541220DBA1}"/>
              </a:ext>
            </a:extLst>
          </p:cNvPr>
          <p:cNvSpPr txBox="1"/>
          <p:nvPr/>
        </p:nvSpPr>
        <p:spPr>
          <a:xfrm>
            <a:off x="1528011" y="936636"/>
            <a:ext cx="82512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C Delta code – average bit size compare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2EF14230-BE78-32A8-3277-FBA0DF841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57" y="1835548"/>
            <a:ext cx="12074485" cy="502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880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7081DF0-290D-AABD-2775-39E4DEBFA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191"/>
            <a:ext cx="12192000" cy="3828673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4B8B399D-817A-A6F1-4FA5-6BDB690FC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39863"/>
            <a:ext cx="12192000" cy="2806946"/>
          </a:xfrm>
          <a:prstGeom prst="rect">
            <a:avLst/>
          </a:prstGeom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05D87F34-D662-C16D-4824-251EC7E2592D}"/>
              </a:ext>
            </a:extLst>
          </p:cNvPr>
          <p:cNvSpPr txBox="1"/>
          <p:nvPr/>
        </p:nvSpPr>
        <p:spPr>
          <a:xfrm>
            <a:off x="699912" y="564445"/>
            <a:ext cx="6028266" cy="830997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comparison</a:t>
            </a: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bit size savings, between haar integer and haar new transform</a:t>
            </a:r>
          </a:p>
        </p:txBody>
      </p:sp>
    </p:spTree>
    <p:extLst>
      <p:ext uri="{BB962C8B-B14F-4D97-AF65-F5344CB8AC3E}">
        <p14:creationId xmlns:p14="http://schemas.microsoft.com/office/powerpoint/2010/main" val="1076557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2162E0C1-F952-5991-4F77-CD4D6C09CA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 flipH="1">
            <a:off x="2105378" y="5363896"/>
            <a:ext cx="7981243" cy="732103"/>
          </a:xfrm>
        </p:spPr>
        <p:txBody>
          <a:bodyPr>
            <a:normAutofit/>
          </a:bodyPr>
          <a:lstStyle/>
          <a:p>
            <a:r>
              <a:rPr lang="en-US" sz="1800" b="1" dirty="0"/>
              <a:t>Distribution for different types of coding (series length 2^1 – 2^4)</a:t>
            </a: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FDE638E9-DF2B-6E6D-78DE-339F1D05D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3" y="609777"/>
            <a:ext cx="11272837" cy="4516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0699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2162E0C1-F952-5991-4F77-CD4D6C09CA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 flipH="1">
            <a:off x="2105378" y="5363896"/>
            <a:ext cx="7981243" cy="732103"/>
          </a:xfrm>
        </p:spPr>
        <p:txBody>
          <a:bodyPr>
            <a:normAutofit/>
          </a:bodyPr>
          <a:lstStyle/>
          <a:p>
            <a:r>
              <a:rPr lang="en-US" sz="1800" b="1" dirty="0"/>
              <a:t>Distribution for different types of coding (series length 2^5 – 2^8)</a:t>
            </a:r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5A891FC2-6644-FB33-801A-80CCC23AC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4" y="599454"/>
            <a:ext cx="11272836" cy="4508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872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D8DFD7CE-C648-1E06-F60B-56343EE60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9" y="0"/>
            <a:ext cx="12177821" cy="6858001"/>
          </a:xfrm>
          <a:prstGeom prst="rect">
            <a:avLst/>
          </a:prstGeom>
        </p:spPr>
      </p:pic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88B41B9C-9DE4-6A8D-CF81-F63874DDAFE9}"/>
              </a:ext>
            </a:extLst>
          </p:cNvPr>
          <p:cNvSpPr txBox="1"/>
          <p:nvPr/>
        </p:nvSpPr>
        <p:spPr>
          <a:xfrm>
            <a:off x="3286125" y="715296"/>
            <a:ext cx="48411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</a:rPr>
              <a:t>The End</a:t>
            </a:r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D2C6C3F4-D7F4-EA82-2C08-F92F9321C21B}"/>
              </a:ext>
            </a:extLst>
          </p:cNvPr>
          <p:cNvSpPr txBox="1"/>
          <p:nvPr/>
        </p:nvSpPr>
        <p:spPr>
          <a:xfrm>
            <a:off x="1000126" y="5311707"/>
            <a:ext cx="1051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Check our GitHub : </a:t>
            </a:r>
            <a:br>
              <a:rPr lang="en-US" sz="2400" b="1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bg1"/>
                </a:solidFill>
              </a:rPr>
              <a:t>https://github.com/Dvir-Segal/Data-Compression.git</a:t>
            </a:r>
          </a:p>
        </p:txBody>
      </p:sp>
    </p:spTree>
    <p:extLst>
      <p:ext uri="{BB962C8B-B14F-4D97-AF65-F5344CB8AC3E}">
        <p14:creationId xmlns:p14="http://schemas.microsoft.com/office/powerpoint/2010/main" val="3833265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EFE08D6E-9CB8-CF8E-6220-CCDA5023A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882" y="2113315"/>
            <a:ext cx="9866236" cy="4276195"/>
          </a:xfrm>
          <a:prstGeom prst="rect">
            <a:avLst/>
          </a:prstGeom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6CEB3628-1AAD-30D4-C1BF-6E4D8A41A264}"/>
              </a:ext>
            </a:extLst>
          </p:cNvPr>
          <p:cNvSpPr txBox="1"/>
          <p:nvPr/>
        </p:nvSpPr>
        <p:spPr>
          <a:xfrm>
            <a:off x="1162882" y="2260072"/>
            <a:ext cx="9493829" cy="4276195"/>
          </a:xfrm>
          <a:prstGeom prst="rect">
            <a:avLst/>
          </a:prstGeom>
          <a:noFill/>
          <a:ln w="28575"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68DC4103-946B-35AC-0C6F-EA2233C268FC}"/>
              </a:ext>
            </a:extLst>
          </p:cNvPr>
          <p:cNvSpPr txBox="1"/>
          <p:nvPr/>
        </p:nvSpPr>
        <p:spPr>
          <a:xfrm>
            <a:off x="1034716" y="885775"/>
            <a:ext cx="245444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u="sng" dirty="0">
                <a:solidFill>
                  <a:schemeClr val="bg1"/>
                </a:solidFill>
              </a:rPr>
              <a:t>Sources:</a:t>
            </a:r>
          </a:p>
        </p:txBody>
      </p:sp>
    </p:spTree>
    <p:extLst>
      <p:ext uri="{BB962C8B-B14F-4D97-AF65-F5344CB8AC3E}">
        <p14:creationId xmlns:p14="http://schemas.microsoft.com/office/powerpoint/2010/main" val="1131246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E91C4C2-572B-B797-D217-44D9BFA0F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441" y="996950"/>
            <a:ext cx="10783117" cy="551342"/>
          </a:xfrm>
        </p:spPr>
        <p:txBody>
          <a:bodyPr anchor="b">
            <a:normAutofit/>
          </a:bodyPr>
          <a:lstStyle/>
          <a:p>
            <a:pPr algn="ctr"/>
            <a:r>
              <a:rPr lang="en-US" b="1" dirty="0"/>
              <a:t>What is data compression?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FF99FF0-831E-109C-B30F-08D1BCA997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88417" y="2228003"/>
            <a:ext cx="5422390" cy="3633047"/>
          </a:xfrm>
        </p:spPr>
        <p:txBody>
          <a:bodyPr anchor="ctr">
            <a:normAutofit/>
          </a:bodyPr>
          <a:lstStyle/>
          <a:p>
            <a:r>
              <a:rPr lang="en-US" b="1" i="0" dirty="0">
                <a:effectLst/>
              </a:rPr>
              <a:t>Data compression </a:t>
            </a:r>
            <a:r>
              <a:rPr lang="en-US" i="0" dirty="0">
                <a:effectLst/>
              </a:rPr>
              <a:t>is the process of encoding, restructuring or otherwise modifying data in order to reduce its size</a:t>
            </a:r>
            <a:endParaRPr lang="en-US" dirty="0"/>
          </a:p>
        </p:txBody>
      </p:sp>
      <p:pic>
        <p:nvPicPr>
          <p:cNvPr id="5" name="תמונה 4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82519163-D4D0-2FC8-9ADB-EAC531BDE4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3120" r="12926" b="1"/>
          <a:stretch/>
        </p:blipFill>
        <p:spPr>
          <a:xfrm>
            <a:off x="581191" y="2228003"/>
            <a:ext cx="5422392" cy="363304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20439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EA1C327-2E3A-66E1-65DA-68517C009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839754" y="950317"/>
            <a:ext cx="10612432" cy="568291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FFFEFF"/>
                </a:solidFill>
              </a:rPr>
              <a:t>Haar wavelet transform</a:t>
            </a:r>
            <a:endParaRPr lang="en-US" b="1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1D3D6525-E27B-9744-F12C-3EA00A982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730" y="3733119"/>
            <a:ext cx="6801882" cy="2539094"/>
          </a:xfrm>
          <a:prstGeom prst="rect">
            <a:avLst/>
          </a:prstGeom>
          <a:ln>
            <a:solidFill>
              <a:schemeClr val="accent2">
                <a:alpha val="80000"/>
              </a:schemeClr>
            </a:solidFill>
          </a:ln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DCE4711B-B325-626F-7406-53F4A52D9A23}"/>
              </a:ext>
            </a:extLst>
          </p:cNvPr>
          <p:cNvSpPr txBox="1"/>
          <p:nvPr/>
        </p:nvSpPr>
        <p:spPr>
          <a:xfrm>
            <a:off x="923730" y="2295331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i="0" strike="noStrike" baseline="0" dirty="0">
                <a:latin typeface="SFRM1095"/>
              </a:rPr>
              <a:t>The</a:t>
            </a:r>
            <a:r>
              <a:rPr lang="en-US" sz="2000" b="1" i="0" strike="noStrike" baseline="0" dirty="0">
                <a:latin typeface="SFRM1095"/>
              </a:rPr>
              <a:t> Haar wavelet transform </a:t>
            </a:r>
            <a:r>
              <a:rPr lang="en-US" sz="2000" b="0" i="0" u="none" strike="noStrike" baseline="0" dirty="0">
                <a:latin typeface="SFRM1095"/>
              </a:rPr>
              <a:t>is a simple discrete transform, used in practical encoding applications such as the compression of digitized sound and images.</a:t>
            </a:r>
          </a:p>
          <a:p>
            <a:pPr algn="l"/>
            <a:r>
              <a:rPr lang="en-US" sz="2000" b="0" i="0" u="none" strike="noStrike" baseline="0" dirty="0">
                <a:latin typeface="SFRM1095"/>
              </a:rPr>
              <a:t> Here it is applied for lossless compression of integer sequences.</a:t>
            </a:r>
          </a:p>
        </p:txBody>
      </p:sp>
    </p:spTree>
    <p:extLst>
      <p:ext uri="{BB962C8B-B14F-4D97-AF65-F5344CB8AC3E}">
        <p14:creationId xmlns:p14="http://schemas.microsoft.com/office/powerpoint/2010/main" val="1765197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828674" y="773228"/>
            <a:ext cx="7596019" cy="871537"/>
          </a:xfrm>
        </p:spPr>
        <p:txBody>
          <a:bodyPr rtlCol="1">
            <a:normAutofit/>
          </a:bodyPr>
          <a:lstStyle/>
          <a:p>
            <a:pPr algn="l"/>
            <a:r>
              <a:rPr lang="en-US" sz="3600" b="1" dirty="0">
                <a:solidFill>
                  <a:srgbClr val="FFFEFF"/>
                </a:solidFill>
              </a:rPr>
              <a:t>Haar algorithms:</a:t>
            </a:r>
            <a:endParaRPr lang="he-IL" sz="3600" b="1" dirty="0">
              <a:solidFill>
                <a:srgbClr val="FFFE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05F6CAAF-B1CF-A009-EEE4-6762BD420D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914" y="1902717"/>
            <a:ext cx="11295356" cy="4689672"/>
          </a:xfrm>
          <a:prstGeom prst="rect">
            <a:avLst/>
          </a:prstGeom>
        </p:spPr>
      </p:pic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4E0C1E9D-C977-460D-3092-8F81F222E4A3}"/>
              </a:ext>
            </a:extLst>
          </p:cNvPr>
          <p:cNvSpPr txBox="1"/>
          <p:nvPr/>
        </p:nvSpPr>
        <p:spPr>
          <a:xfrm>
            <a:off x="453730" y="2659559"/>
            <a:ext cx="40719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i="1" dirty="0">
                <a:solidFill>
                  <a:srgbClr val="3E36A8"/>
                </a:solidFill>
                <a:effectLst/>
                <a:latin typeface="Arial" panose="020B0604020202020204" pitchFamily="34" charset="0"/>
              </a:rPr>
              <a:t>Haar Integer</a:t>
            </a:r>
            <a:endParaRPr lang="en-US" sz="4400" b="1" dirty="0">
              <a:solidFill>
                <a:srgbClr val="3E36A8"/>
              </a:solidFill>
            </a:endParaRP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74042A20-7A85-A53E-C05A-79B1F511E9FC}"/>
              </a:ext>
            </a:extLst>
          </p:cNvPr>
          <p:cNvSpPr txBox="1"/>
          <p:nvPr/>
        </p:nvSpPr>
        <p:spPr>
          <a:xfrm>
            <a:off x="7500937" y="4247553"/>
            <a:ext cx="342076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0" i="1" dirty="0">
                <a:solidFill>
                  <a:srgbClr val="D60000"/>
                </a:solidFill>
                <a:effectLst/>
                <a:latin typeface="Arial" panose="020B0604020202020204" pitchFamily="34" charset="0"/>
              </a:rPr>
              <a:t>Haar New </a:t>
            </a:r>
            <a:br>
              <a:rPr lang="en-US" sz="4400" b="0" i="1" dirty="0">
                <a:solidFill>
                  <a:srgbClr val="D60000"/>
                </a:solidFill>
                <a:effectLst/>
                <a:latin typeface="Arial" panose="020B0604020202020204" pitchFamily="34" charset="0"/>
              </a:rPr>
            </a:br>
            <a:r>
              <a:rPr lang="en-US" sz="4400" b="0" i="1" dirty="0">
                <a:solidFill>
                  <a:srgbClr val="D60000"/>
                </a:solidFill>
                <a:effectLst/>
                <a:latin typeface="Arial" panose="020B0604020202020204" pitchFamily="34" charset="0"/>
              </a:rPr>
              <a:t>Transform</a:t>
            </a:r>
            <a:r>
              <a:rPr lang="en-US" sz="4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en-US" sz="44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7948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FAC20-85EA-4EAB-1471-0C0BE2EEA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i="0" strike="noStrike" baseline="0" dirty="0">
                <a:latin typeface="SFSL1095"/>
              </a:rPr>
              <a:t>Integer-Haar:</a:t>
            </a:r>
            <a:endParaRPr lang="en-US" sz="4000" b="1"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8BB140A0-91E0-35B9-0B98-1FB3E3C9FDAB}"/>
              </a:ext>
            </a:extLst>
          </p:cNvPr>
          <p:cNvSpPr txBox="1"/>
          <p:nvPr/>
        </p:nvSpPr>
        <p:spPr>
          <a:xfrm>
            <a:off x="497910" y="2296932"/>
            <a:ext cx="5181598" cy="1783434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800" b="1" i="0" u="sng" strike="noStrike" baseline="0" dirty="0">
                <a:latin typeface="SFRM1095"/>
              </a:rPr>
              <a:t>Integer-Haar:</a:t>
            </a:r>
            <a:br>
              <a:rPr lang="en-US" sz="1800" b="1" i="0" u="sng" strike="noStrike" baseline="0" dirty="0">
                <a:latin typeface="SFRM1095"/>
              </a:rPr>
            </a:br>
            <a:r>
              <a:rPr lang="en-US" sz="1800" i="0" u="none" strike="noStrike" baseline="0" dirty="0">
                <a:latin typeface="SFRM1095"/>
              </a:rPr>
              <a:t>To restrict the processing to deal with integers only,</a:t>
            </a:r>
          </a:p>
          <a:p>
            <a:pPr algn="l"/>
            <a:r>
              <a:rPr lang="en-US" sz="1800" i="0" u="none" strike="noStrike" baseline="0" dirty="0">
                <a:latin typeface="SFRM1095"/>
              </a:rPr>
              <a:t>a single flag bit can be adjoined to every half-difference,</a:t>
            </a:r>
          </a:p>
          <a:p>
            <a:pPr algn="l"/>
            <a:r>
              <a:rPr lang="en-US" sz="1800" i="0" u="none" strike="noStrike" baseline="0" dirty="0">
                <a:latin typeface="SFRM1095"/>
              </a:rPr>
              <a:t> indicating whether or not the value has been rounded downwards.</a:t>
            </a:r>
            <a:endParaRPr lang="en-US"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48B9BAFE-92E1-B667-34DA-C50F5E09C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9593" y="3002857"/>
            <a:ext cx="5576928" cy="3385833"/>
          </a:xfrm>
          <a:prstGeom prst="rect">
            <a:avLst/>
          </a:prstGeom>
        </p:spPr>
      </p:pic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5E2E6C35-4F16-E018-9DD0-C2B4E5EF120D}"/>
              </a:ext>
            </a:extLst>
          </p:cNvPr>
          <p:cNvSpPr txBox="1"/>
          <p:nvPr/>
        </p:nvSpPr>
        <p:spPr>
          <a:xfrm>
            <a:off x="497910" y="4219291"/>
            <a:ext cx="5524499" cy="2308324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u="sng" dirty="0">
                <a:latin typeface="Arial Rounded MT Bold" panose="020F0704030504030204" pitchFamily="34" charset="0"/>
              </a:rPr>
              <a:t>Example 1:</a:t>
            </a:r>
            <a:br>
              <a:rPr lang="en-US" dirty="0">
                <a:latin typeface="Arial Rounded MT Bold" panose="020F0704030504030204" pitchFamily="34" charset="0"/>
              </a:rPr>
            </a:br>
            <a:br>
              <a:rPr lang="en-US" dirty="0">
                <a:latin typeface="Arial Rounded MT Bold" panose="020F0704030504030204" pitchFamily="34" charset="0"/>
              </a:rPr>
            </a:br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222C90A6-31AF-DFAD-2ED5-A64A05DFC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92" y="4605256"/>
            <a:ext cx="5322897" cy="1783434"/>
          </a:xfrm>
          <a:prstGeom prst="rect">
            <a:avLst/>
          </a:prstGeom>
        </p:spPr>
      </p:pic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34D3F229-5D6F-6472-CACC-5CFF8244A1F6}"/>
              </a:ext>
            </a:extLst>
          </p:cNvPr>
          <p:cNvSpPr txBox="1"/>
          <p:nvPr/>
        </p:nvSpPr>
        <p:spPr>
          <a:xfrm>
            <a:off x="6169593" y="2877207"/>
            <a:ext cx="5812201" cy="3650408"/>
          </a:xfrm>
          <a:prstGeom prst="rect">
            <a:avLst/>
          </a:prstGeom>
          <a:noFill/>
          <a:ln>
            <a:solidFill>
              <a:schemeClr val="accent1">
                <a:lumMod val="90000"/>
                <a:lumOff val="1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567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FAC20-85EA-4EAB-1471-0C0BE2EEA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i="1" dirty="0">
                <a:effectLst/>
                <a:latin typeface="Arial" panose="020B0604020202020204" pitchFamily="34" charset="0"/>
              </a:rPr>
              <a:t>Haar New Transform</a:t>
            </a:r>
            <a:r>
              <a:rPr lang="en-US" sz="4000" b="1" i="0" dirty="0">
                <a:effectLst/>
                <a:latin typeface="Arial" panose="020B0604020202020204" pitchFamily="34" charset="0"/>
              </a:rPr>
              <a:t> </a:t>
            </a:r>
            <a:r>
              <a:rPr lang="en-US" sz="4000" b="1" i="0" strike="noStrike" baseline="0" dirty="0">
                <a:latin typeface="SFSL1095"/>
              </a:rPr>
              <a:t>:</a:t>
            </a:r>
            <a:endParaRPr lang="en-US" sz="4000" b="1"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8BB140A0-91E0-35B9-0B98-1FB3E3C9FDAB}"/>
              </a:ext>
            </a:extLst>
          </p:cNvPr>
          <p:cNvSpPr txBox="1"/>
          <p:nvPr/>
        </p:nvSpPr>
        <p:spPr>
          <a:xfrm>
            <a:off x="102476" y="2217139"/>
            <a:ext cx="5504766" cy="1477328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800" b="1" i="0" u="sng" strike="noStrike" baseline="0" dirty="0">
                <a:latin typeface="SFRM1095"/>
              </a:rPr>
              <a:t>Haar New Transform:</a:t>
            </a:r>
            <a:br>
              <a:rPr lang="en-US" sz="1800" b="1" i="0" u="sng" strike="noStrike" baseline="0" dirty="0">
                <a:latin typeface="SFRM1095"/>
              </a:rPr>
            </a:br>
            <a:r>
              <a:rPr lang="en-US" b="1" i="0" dirty="0">
                <a:solidFill>
                  <a:srgbClr val="6C6B6B"/>
                </a:solidFill>
                <a:effectLst/>
                <a:latin typeface="Source Sans Pro" panose="020B0503030403020204" pitchFamily="34" charset="0"/>
              </a:rPr>
              <a:t> </a:t>
            </a:r>
            <a:r>
              <a:rPr lang="en-US" sz="1800" b="0" i="0" u="none" strike="noStrike" baseline="0" dirty="0">
                <a:latin typeface="SFRM1095"/>
              </a:rPr>
              <a:t>Instead of computing the averages of the number pairs in the input sequence,</a:t>
            </a:r>
          </a:p>
          <a:p>
            <a:pPr algn="l"/>
            <a:r>
              <a:rPr lang="en-US" sz="1800" b="0" i="0" u="none" strike="noStrike" baseline="0" dirty="0">
                <a:latin typeface="SFRM1095"/>
              </a:rPr>
              <a:t>it only sums up the corresponding elements.</a:t>
            </a:r>
            <a:r>
              <a:rPr lang="en-US" sz="1800" i="0" u="none" strike="noStrike" baseline="0" dirty="0">
                <a:latin typeface="SFRM1095"/>
              </a:rPr>
              <a:t> </a:t>
            </a:r>
            <a:br>
              <a:rPr lang="en-US" sz="1800" b="0" i="0" u="none" strike="noStrike" baseline="0" dirty="0">
                <a:latin typeface="SFRM1095"/>
              </a:rPr>
            </a:br>
            <a:endParaRPr lang="en-US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692D9F86-5253-0108-2BEE-4896FA9F3F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5037" y="2566858"/>
            <a:ext cx="5955771" cy="3588986"/>
          </a:xfrm>
          <a:prstGeom prst="rect">
            <a:avLst/>
          </a:prstGeom>
        </p:spPr>
      </p:pic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56C2659F-72E8-6563-0671-43E74B61B48B}"/>
              </a:ext>
            </a:extLst>
          </p:cNvPr>
          <p:cNvSpPr txBox="1"/>
          <p:nvPr/>
        </p:nvSpPr>
        <p:spPr>
          <a:xfrm>
            <a:off x="5731841" y="2214465"/>
            <a:ext cx="6282559" cy="3941379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5B9773CF-9506-60AD-C8F5-E79D38762442}"/>
              </a:ext>
            </a:extLst>
          </p:cNvPr>
          <p:cNvSpPr txBox="1"/>
          <p:nvPr/>
        </p:nvSpPr>
        <p:spPr>
          <a:xfrm>
            <a:off x="102476" y="3847520"/>
            <a:ext cx="5552561" cy="2308324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u="sng" dirty="0">
                <a:latin typeface="Arial Rounded MT Bold" panose="020F0704030504030204" pitchFamily="34" charset="0"/>
              </a:rPr>
              <a:t>Example 2:</a:t>
            </a:r>
            <a:br>
              <a:rPr lang="en-US" dirty="0">
                <a:latin typeface="Arial Rounded MT Bold" panose="020F0704030504030204" pitchFamily="34" charset="0"/>
              </a:rPr>
            </a:br>
            <a:br>
              <a:rPr lang="en-US" dirty="0">
                <a:latin typeface="Arial Rounded MT Bold" panose="020F0704030504030204" pitchFamily="34" charset="0"/>
              </a:rPr>
            </a:br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B91C785A-9FCA-B8F8-F8C4-1D64FD5C3E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45" y="4213262"/>
            <a:ext cx="5322897" cy="1783434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CCE224C8-3537-ABB9-6703-207EA06028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731" y="4853607"/>
            <a:ext cx="2352842" cy="251372"/>
          </a:xfrm>
          <a:prstGeom prst="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9988E0E8-77C0-BCB1-259A-A0C3E5E0E2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9785" y="4821840"/>
            <a:ext cx="1409700" cy="190500"/>
          </a:xfrm>
          <a:prstGeom prst="rect">
            <a:avLst/>
          </a:prstGeom>
        </p:spPr>
      </p:pic>
      <p:pic>
        <p:nvPicPr>
          <p:cNvPr id="17" name="תמונה 16">
            <a:extLst>
              <a:ext uri="{FF2B5EF4-FFF2-40B4-BE49-F238E27FC236}">
                <a16:creationId xmlns:a16="http://schemas.microsoft.com/office/drawing/2014/main" id="{F5E244AE-37E8-221C-8523-388AAFD317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4164" y="5193650"/>
            <a:ext cx="1656802" cy="251372"/>
          </a:xfrm>
          <a:prstGeom prst="rect">
            <a:avLst/>
          </a:prstGeom>
        </p:spPr>
      </p:pic>
      <p:pic>
        <p:nvPicPr>
          <p:cNvPr id="19" name="תמונה 18">
            <a:extLst>
              <a:ext uri="{FF2B5EF4-FFF2-40B4-BE49-F238E27FC236}">
                <a16:creationId xmlns:a16="http://schemas.microsoft.com/office/drawing/2014/main" id="{79634D6B-CAA4-3ABD-4804-586B3449D5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83304" y="5193650"/>
            <a:ext cx="685800" cy="228600"/>
          </a:xfrm>
          <a:prstGeom prst="rect">
            <a:avLst/>
          </a:prstGeom>
        </p:spPr>
      </p:pic>
      <p:pic>
        <p:nvPicPr>
          <p:cNvPr id="23" name="תמונה 22">
            <a:extLst>
              <a:ext uri="{FF2B5EF4-FFF2-40B4-BE49-F238E27FC236}">
                <a16:creationId xmlns:a16="http://schemas.microsoft.com/office/drawing/2014/main" id="{DBC8518E-382D-F502-C14F-7F604C82D0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78727" y="5562429"/>
            <a:ext cx="447675" cy="152400"/>
          </a:xfrm>
          <a:prstGeom prst="rect">
            <a:avLst/>
          </a:prstGeom>
        </p:spPr>
      </p:pic>
      <p:pic>
        <p:nvPicPr>
          <p:cNvPr id="25" name="תמונה 24">
            <a:extLst>
              <a:ext uri="{FF2B5EF4-FFF2-40B4-BE49-F238E27FC236}">
                <a16:creationId xmlns:a16="http://schemas.microsoft.com/office/drawing/2014/main" id="{7A2503D4-1348-3E25-A309-617EE9E257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78726" y="5758663"/>
            <a:ext cx="447675" cy="147145"/>
          </a:xfrm>
          <a:prstGeom prst="rect">
            <a:avLst/>
          </a:prstGeom>
        </p:spPr>
      </p:pic>
      <p:pic>
        <p:nvPicPr>
          <p:cNvPr id="27" name="תמונה 26">
            <a:extLst>
              <a:ext uri="{FF2B5EF4-FFF2-40B4-BE49-F238E27FC236}">
                <a16:creationId xmlns:a16="http://schemas.microsoft.com/office/drawing/2014/main" id="{6BADB8B8-657D-7D4F-5A78-DFD6D842C83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06114" y="5547189"/>
            <a:ext cx="377190" cy="167640"/>
          </a:xfrm>
          <a:prstGeom prst="rect">
            <a:avLst/>
          </a:prstGeom>
        </p:spPr>
      </p:pic>
      <p:pic>
        <p:nvPicPr>
          <p:cNvPr id="29" name="תמונה 28">
            <a:extLst>
              <a:ext uri="{FF2B5EF4-FFF2-40B4-BE49-F238E27FC236}">
                <a16:creationId xmlns:a16="http://schemas.microsoft.com/office/drawing/2014/main" id="{A25E29FD-CBB1-FBFF-7009-AF289E49BD6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06114" y="5758663"/>
            <a:ext cx="2385693" cy="14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145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90000"/>
            <a:lumOff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D19FB244-2299-2737-BBA9-76AA04746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25" y="623537"/>
            <a:ext cx="11258550" cy="5839525"/>
          </a:xfrm>
          <a:prstGeom prst="rect">
            <a:avLst/>
          </a:prstGeom>
        </p:spPr>
      </p:pic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504B9FB9-3233-FAD1-0C6D-3BECBC2F8719}"/>
              </a:ext>
            </a:extLst>
          </p:cNvPr>
          <p:cNvSpPr txBox="1"/>
          <p:nvPr/>
        </p:nvSpPr>
        <p:spPr>
          <a:xfrm>
            <a:off x="857247" y="1014412"/>
            <a:ext cx="5772153" cy="707886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Encoding algorithms</a:t>
            </a:r>
          </a:p>
        </p:txBody>
      </p:sp>
    </p:spTree>
    <p:extLst>
      <p:ext uri="{BB962C8B-B14F-4D97-AF65-F5344CB8AC3E}">
        <p14:creationId xmlns:p14="http://schemas.microsoft.com/office/powerpoint/2010/main" val="1314945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A386C7E-DC7A-66DF-00FF-8ABD12FFC0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617259" y="1020431"/>
            <a:ext cx="10993549" cy="1632458"/>
          </a:xfrm>
          <a:ln w="38100">
            <a:solidFill>
              <a:schemeClr val="accent2">
                <a:lumMod val="75000"/>
              </a:schemeClr>
            </a:solidFill>
          </a:ln>
        </p:spPr>
        <p:txBody>
          <a:bodyPr/>
          <a:lstStyle/>
          <a:p>
            <a:pPr algn="ctr"/>
            <a:r>
              <a:rPr lang="en-US" sz="4800" b="1" i="0" dirty="0">
                <a:solidFill>
                  <a:schemeClr val="accent3">
                    <a:lumMod val="75000"/>
                  </a:schemeClr>
                </a:solidFill>
                <a:effectLst/>
                <a:latin typeface="Linux Libertine"/>
              </a:rPr>
              <a:t>Unary coding</a:t>
            </a:r>
            <a:br>
              <a:rPr lang="en-US" b="0" i="0" dirty="0">
                <a:solidFill>
                  <a:srgbClr val="000000"/>
                </a:solidFill>
                <a:effectLst/>
                <a:latin typeface="Linux Libertine"/>
              </a:rPr>
            </a:br>
            <a:endParaRPr lang="en-US" dirty="0"/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37D9217F-0C5D-CC8C-35A7-2A3E8A2C8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5591" y="3245733"/>
            <a:ext cx="3859120" cy="2834041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ACB20812-369E-B350-D879-8055206F4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289" y="3429000"/>
            <a:ext cx="5724525" cy="193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71898"/>
      </p:ext>
    </p:extLst>
  </p:cSld>
  <p:clrMapOvr>
    <a:masterClrMapping/>
  </p:clrMapOvr>
</p:sld>
</file>

<file path=ppt/theme/theme1.xml><?xml version="1.0" encoding="utf-8"?>
<a:theme xmlns:a="http://schemas.openxmlformats.org/drawingml/2006/main" name="דיבידנד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07_TF45205285.potx" id="{49795D97-246C-439D-871D-32A479381916}" vid="{7A719854-DB1D-4738-B9F1-F355EF25938F}"/>
    </a:ext>
  </a:extLst>
</a:theme>
</file>

<file path=ppt/theme/theme2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7F0652-397B-4F71-B75E-207A80EB278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A32ED2-6DBA-4E14-851E-DE5772C902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עיצוב 'דיבידנדים'</Template>
  <TotalTime>5000</TotalTime>
  <Words>289</Words>
  <Application>Microsoft Office PowerPoint</Application>
  <PresentationFormat>מסך רחב</PresentationFormat>
  <Paragraphs>41</Paragraphs>
  <Slides>19</Slides>
  <Notes>2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10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19</vt:i4>
      </vt:variant>
    </vt:vector>
  </HeadingPairs>
  <TitlesOfParts>
    <vt:vector size="30" baseType="lpstr">
      <vt:lpstr>Arial</vt:lpstr>
      <vt:lpstr>Arial Rounded MT Bold</vt:lpstr>
      <vt:lpstr>Calibri</vt:lpstr>
      <vt:lpstr>Gill Sans MT</vt:lpstr>
      <vt:lpstr>Linux Libertine</vt:lpstr>
      <vt:lpstr>SFRM1095</vt:lpstr>
      <vt:lpstr>SFSL1095</vt:lpstr>
      <vt:lpstr>Source Sans Pro</vt:lpstr>
      <vt:lpstr>Tahoma</vt:lpstr>
      <vt:lpstr>Wingdings 2</vt:lpstr>
      <vt:lpstr>דיבידנד</vt:lpstr>
      <vt:lpstr>        Data Compression – Comparing Haar Algorithms</vt:lpstr>
      <vt:lpstr>מצגת של PowerPoint‏</vt:lpstr>
      <vt:lpstr>What is data compression?</vt:lpstr>
      <vt:lpstr>Haar wavelet transform</vt:lpstr>
      <vt:lpstr>Haar algorithms:</vt:lpstr>
      <vt:lpstr>Integer-Haar:</vt:lpstr>
      <vt:lpstr>Haar New Transform :</vt:lpstr>
      <vt:lpstr>מצגת של PowerPoint‏</vt:lpstr>
      <vt:lpstr>Unary coding </vt:lpstr>
      <vt:lpstr>Elias Codes – C gamma</vt:lpstr>
      <vt:lpstr>Elias Codes – C delta</vt:lpstr>
      <vt:lpstr>graphs &amp; charts: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Data Compression – Comparing Haar Algorithms</dc:title>
  <dc:creator>lio berni</dc:creator>
  <cp:lastModifiedBy>lio berni</cp:lastModifiedBy>
  <cp:revision>42</cp:revision>
  <dcterms:created xsi:type="dcterms:W3CDTF">2022-05-23T16:07:10Z</dcterms:created>
  <dcterms:modified xsi:type="dcterms:W3CDTF">2022-06-08T14:19:35Z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